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3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64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3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62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7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9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1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8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1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4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1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9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5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7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DB12-C9CA-4617-95CA-CC41E36E325C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416C26-5E5B-4B8F-AE36-EB03C1A12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72689-ABBA-4D06-A521-37F9C3495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История водного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4308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FE4E6E-6937-4B41-AC59-2D0F4A029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50" y="482039"/>
            <a:ext cx="7858563" cy="5893922"/>
          </a:xfrm>
        </p:spPr>
      </p:pic>
    </p:spTree>
    <p:extLst>
      <p:ext uri="{BB962C8B-B14F-4D97-AF65-F5344CB8AC3E}">
        <p14:creationId xmlns:p14="http://schemas.microsoft.com/office/powerpoint/2010/main" val="350497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4C7B8C-CC23-43F3-9007-959819AC7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63" y="454155"/>
            <a:ext cx="4694846" cy="5949690"/>
          </a:xfrm>
        </p:spPr>
      </p:pic>
    </p:spTree>
    <p:extLst>
      <p:ext uri="{BB962C8B-B14F-4D97-AF65-F5344CB8AC3E}">
        <p14:creationId xmlns:p14="http://schemas.microsoft.com/office/powerpoint/2010/main" val="6529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8DB934-035B-4B44-AB57-A191623E7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6" y="588373"/>
            <a:ext cx="8688975" cy="5681253"/>
          </a:xfrm>
        </p:spPr>
      </p:pic>
    </p:spTree>
    <p:extLst>
      <p:ext uri="{BB962C8B-B14F-4D97-AF65-F5344CB8AC3E}">
        <p14:creationId xmlns:p14="http://schemas.microsoft.com/office/powerpoint/2010/main" val="399079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A6C359-A35F-47A7-BFBF-AD7D4742C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45" y="593813"/>
            <a:ext cx="9161461" cy="5670373"/>
          </a:xfrm>
        </p:spPr>
      </p:pic>
    </p:spTree>
    <p:extLst>
      <p:ext uri="{BB962C8B-B14F-4D97-AF65-F5344CB8AC3E}">
        <p14:creationId xmlns:p14="http://schemas.microsoft.com/office/powerpoint/2010/main" val="224557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C28839-C2C6-4A03-884E-3C2433F4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50" y="848432"/>
            <a:ext cx="7737306" cy="5161135"/>
          </a:xfrm>
        </p:spPr>
      </p:pic>
    </p:spTree>
    <p:extLst>
      <p:ext uri="{BB962C8B-B14F-4D97-AF65-F5344CB8AC3E}">
        <p14:creationId xmlns:p14="http://schemas.microsoft.com/office/powerpoint/2010/main" val="152943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CA02EF-2D49-4094-AF2B-B42EAE6ED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56" y="797732"/>
            <a:ext cx="7012974" cy="5262536"/>
          </a:xfrm>
        </p:spPr>
      </p:pic>
    </p:spTree>
    <p:extLst>
      <p:ext uri="{BB962C8B-B14F-4D97-AF65-F5344CB8AC3E}">
        <p14:creationId xmlns:p14="http://schemas.microsoft.com/office/powerpoint/2010/main" val="34148506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История водного транспорта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водного транспорта</dc:title>
  <dc:creator>user</dc:creator>
  <cp:lastModifiedBy>user</cp:lastModifiedBy>
  <cp:revision>2</cp:revision>
  <dcterms:created xsi:type="dcterms:W3CDTF">2025-11-19T18:00:50Z</dcterms:created>
  <dcterms:modified xsi:type="dcterms:W3CDTF">2025-11-19T18:12:45Z</dcterms:modified>
</cp:coreProperties>
</file>